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97" r:id="rId29"/>
    <p:sldId id="298" r:id="rId30"/>
    <p:sldId id="299" r:id="rId31"/>
    <p:sldId id="300" r:id="rId32"/>
    <p:sldId id="301" r:id="rId33"/>
    <p:sldId id="302" r:id="rId34"/>
    <p:sldId id="303" r:id="rId35"/>
    <p:sldId id="304" r:id="rId36"/>
    <p:sldId id="305" r:id="rId37"/>
    <p:sldId id="307" r:id="rId38"/>
    <p:sldId id="308" r:id="rId39"/>
    <p:sldId id="309" r:id="rId40"/>
    <p:sldId id="310" r:id="rId41"/>
    <p:sldId id="311" r:id="rId42"/>
    <p:sldId id="312" r:id="rId43"/>
    <p:sldId id="314" r:id="rId44"/>
    <p:sldId id="315" r:id="rId45"/>
    <p:sldId id="316" r:id="rId46"/>
    <p:sldId id="317" r:id="rId47"/>
    <p:sldId id="318" r:id="rId48"/>
    <p:sldId id="319" r:id="rId49"/>
    <p:sldId id="320" r:id="rId50"/>
    <p:sldId id="321" r:id="rId51"/>
    <p:sldId id="322" r:id="rId52"/>
    <p:sldId id="313" r:id="rId5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A989-4DD6-4DE6-816E-9414696DEDDB}" type="datetimeFigureOut">
              <a:rPr lang="ru-RU" smtClean="0"/>
              <a:t>07.03.2020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5AB3E-72E1-48FC-83F6-757D0ED78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970094"/>
      </p:ext>
    </p:extLst>
  </p:cSld>
  <p:clrMapOvr>
    <a:masterClrMapping/>
  </p:clrMapOvr>
  <p:transition spd="slow" advClick="0" advTm="5000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A989-4DD6-4DE6-816E-9414696DEDDB}" type="datetimeFigureOut">
              <a:rPr lang="ru-RU" smtClean="0"/>
              <a:t>07.03.2020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5AB3E-72E1-48FC-83F6-757D0ED78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773516"/>
      </p:ext>
    </p:extLst>
  </p:cSld>
  <p:clrMapOvr>
    <a:masterClrMapping/>
  </p:clrMapOvr>
  <p:transition spd="slow" advClick="0" advTm="500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A989-4DD6-4DE6-816E-9414696DEDDB}" type="datetimeFigureOut">
              <a:rPr lang="ru-RU" smtClean="0"/>
              <a:t>07.03.2020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5AB3E-72E1-48FC-83F6-757D0ED78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947778"/>
      </p:ext>
    </p:extLst>
  </p:cSld>
  <p:clrMapOvr>
    <a:masterClrMapping/>
  </p:clrMapOvr>
  <p:transition spd="slow" advClick="0" advTm="500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A989-4DD6-4DE6-816E-9414696DEDDB}" type="datetimeFigureOut">
              <a:rPr lang="ru-RU" smtClean="0"/>
              <a:t>07.03.2020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5AB3E-72E1-48FC-83F6-757D0ED78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411248"/>
      </p:ext>
    </p:extLst>
  </p:cSld>
  <p:clrMapOvr>
    <a:masterClrMapping/>
  </p:clrMapOvr>
  <p:transition spd="slow" advClick="0" advTm="500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A989-4DD6-4DE6-816E-9414696DEDDB}" type="datetimeFigureOut">
              <a:rPr lang="ru-RU" smtClean="0"/>
              <a:t>07.03.2020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5AB3E-72E1-48FC-83F6-757D0ED78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569226"/>
      </p:ext>
    </p:extLst>
  </p:cSld>
  <p:clrMapOvr>
    <a:masterClrMapping/>
  </p:clrMapOvr>
  <p:transition spd="slow" advClick="0" advTm="500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A989-4DD6-4DE6-816E-9414696DEDDB}" type="datetimeFigureOut">
              <a:rPr lang="ru-RU" smtClean="0"/>
              <a:t>07.03.2020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5AB3E-72E1-48FC-83F6-757D0ED78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688357"/>
      </p:ext>
    </p:extLst>
  </p:cSld>
  <p:clrMapOvr>
    <a:masterClrMapping/>
  </p:clrMapOvr>
  <p:transition spd="slow" advClick="0" advTm="500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A989-4DD6-4DE6-816E-9414696DEDDB}" type="datetimeFigureOut">
              <a:rPr lang="ru-RU" smtClean="0"/>
              <a:t>07.03.2020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5AB3E-72E1-48FC-83F6-757D0ED78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722474"/>
      </p:ext>
    </p:extLst>
  </p:cSld>
  <p:clrMapOvr>
    <a:masterClrMapping/>
  </p:clrMapOvr>
  <p:transition spd="slow" advClick="0" advTm="500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A989-4DD6-4DE6-816E-9414696DEDDB}" type="datetimeFigureOut">
              <a:rPr lang="ru-RU" smtClean="0"/>
              <a:t>07.03.2020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5AB3E-72E1-48FC-83F6-757D0ED78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14796"/>
      </p:ext>
    </p:extLst>
  </p:cSld>
  <p:clrMapOvr>
    <a:masterClrMapping/>
  </p:clrMapOvr>
  <p:transition spd="slow" advClick="0" advTm="5000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A989-4DD6-4DE6-816E-9414696DEDDB}" type="datetimeFigureOut">
              <a:rPr lang="ru-RU" smtClean="0"/>
              <a:t>07.03.2020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5AB3E-72E1-48FC-83F6-757D0ED78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203914"/>
      </p:ext>
    </p:extLst>
  </p:cSld>
  <p:clrMapOvr>
    <a:masterClrMapping/>
  </p:clrMapOvr>
  <p:transition spd="slow" advClick="0" advTm="500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A989-4DD6-4DE6-816E-9414696DEDDB}" type="datetimeFigureOut">
              <a:rPr lang="ru-RU" smtClean="0"/>
              <a:t>07.03.2020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5AB3E-72E1-48FC-83F6-757D0ED78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946332"/>
      </p:ext>
    </p:extLst>
  </p:cSld>
  <p:clrMapOvr>
    <a:masterClrMapping/>
  </p:clrMapOvr>
  <p:transition spd="slow" advClick="0" advTm="500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A989-4DD6-4DE6-816E-9414696DEDDB}" type="datetimeFigureOut">
              <a:rPr lang="ru-RU" smtClean="0"/>
              <a:t>07.03.2020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5AB3E-72E1-48FC-83F6-757D0ED78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745187"/>
      </p:ext>
    </p:extLst>
  </p:cSld>
  <p:clrMapOvr>
    <a:masterClrMapping/>
  </p:clrMapOvr>
  <p:transition spd="slow" advClick="0" advTm="500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AA989-4DD6-4DE6-816E-9414696DEDDB}" type="datetimeFigureOut">
              <a:rPr lang="ru-RU" smtClean="0"/>
              <a:t>07.03.2020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5AB3E-72E1-48FC-83F6-757D0ED78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731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g"/><Relationship Id="rId4" Type="http://schemas.openxmlformats.org/officeDocument/2006/relationships/image" Target="../media/image5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g"/><Relationship Id="rId4" Type="http://schemas.openxmlformats.org/officeDocument/2006/relationships/image" Target="../media/image5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tiff"/><Relationship Id="rId4" Type="http://schemas.openxmlformats.org/officeDocument/2006/relationships/image" Target="../media/image60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tiff"/><Relationship Id="rId4" Type="http://schemas.openxmlformats.org/officeDocument/2006/relationships/image" Target="../media/image62.tif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tif"/><Relationship Id="rId4" Type="http://schemas.openxmlformats.org/officeDocument/2006/relationships/image" Target="../media/image64.tif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tiff"/><Relationship Id="rId4" Type="http://schemas.openxmlformats.org/officeDocument/2006/relationships/image" Target="../media/image66.tif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tiff"/><Relationship Id="rId4" Type="http://schemas.openxmlformats.org/officeDocument/2006/relationships/image" Target="../media/image68.tif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tiff"/><Relationship Id="rId4" Type="http://schemas.openxmlformats.org/officeDocument/2006/relationships/image" Target="../media/image70.tif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tiff"/><Relationship Id="rId4" Type="http://schemas.openxmlformats.org/officeDocument/2006/relationships/image" Target="../media/image72.t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tiff"/><Relationship Id="rId4" Type="http://schemas.openxmlformats.org/officeDocument/2006/relationships/image" Target="../media/image74.tif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tiff"/><Relationship Id="rId4" Type="http://schemas.openxmlformats.org/officeDocument/2006/relationships/image" Target="../media/image76.tif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tiff"/><Relationship Id="rId4" Type="http://schemas.openxmlformats.org/officeDocument/2006/relationships/image" Target="../media/image78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tiff"/><Relationship Id="rId4" Type="http://schemas.openxmlformats.org/officeDocument/2006/relationships/image" Target="../media/image80.tif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tiff"/><Relationship Id="rId4" Type="http://schemas.openxmlformats.org/officeDocument/2006/relationships/image" Target="../media/image82.tif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tiff"/><Relationship Id="rId4" Type="http://schemas.openxmlformats.org/officeDocument/2006/relationships/image" Target="../media/image84.tif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sd.kopilkaurokov.ru/uploads/user_file_56f6f5cb03b55/etonuzhnoniemiertvymetonuzhnozhivym_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320"/>
            <a:ext cx="9144000" cy="6887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172827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73058" y="5805264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Минибаев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Махмут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Закиевич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44139" y="5841400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Мухаметзянов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Авзал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Мухаметзянович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4213" y="1848612"/>
            <a:ext cx="4547616" cy="31607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139" y="1155192"/>
            <a:ext cx="2963080" cy="460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42486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73058" y="5805264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Нигматзянов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Даут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Нигматович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44139" y="5841400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Нугуманов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Гайса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Юнусович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622" y="1269313"/>
            <a:ext cx="3293208" cy="45294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509" y="1237686"/>
            <a:ext cx="3114974" cy="4493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42486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73058" y="5741987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Султанов Хамит </a:t>
            </a:r>
            <a:r>
              <a:rPr lang="ru-RU" sz="2400" b="1" dirty="0" err="1" smtClean="0"/>
              <a:t>Халикович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44139" y="5841400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Таминдаров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Рашит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Ямалетдинович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58" y="1291893"/>
            <a:ext cx="3189990" cy="45616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743" y="1291893"/>
            <a:ext cx="3383135" cy="46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42486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73058" y="5805264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Тимербаев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Губайдулла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Зиннатович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30775"/>
            <a:ext cx="3357204" cy="46174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230775"/>
            <a:ext cx="3960231" cy="544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42486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73058" y="5805264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Фазылов </a:t>
            </a:r>
            <a:r>
              <a:rPr lang="ru-RU" sz="2400" b="1" dirty="0" err="1" smtClean="0"/>
              <a:t>Вагиз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Миниахметович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44139" y="5841400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Фазылов </a:t>
            </a:r>
            <a:r>
              <a:rPr lang="ru-RU" sz="2400" b="1" dirty="0" err="1" smtClean="0"/>
              <a:t>Мазгар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Хайруллович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69759"/>
            <a:ext cx="3568468" cy="46483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296" y="1379001"/>
            <a:ext cx="3213187" cy="441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42486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24640" y="5726259"/>
            <a:ext cx="35595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Файзрахманов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Лутфрахман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Файзрахманович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840512" y="5863025"/>
            <a:ext cx="34883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Фаткуллин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Шарифулла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Гильмуллинович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07" y="1065558"/>
            <a:ext cx="3211605" cy="46607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16631"/>
            <a:ext cx="3352459" cy="461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42486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44139" y="5841400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Хакамов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Гимай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Хакаметдинович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00517" y="2535298"/>
            <a:ext cx="5507356" cy="26334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5037" y="5661248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Хабибуллин </a:t>
            </a:r>
            <a:r>
              <a:rPr lang="ru-RU" sz="2400" b="1" dirty="0" err="1" smtClean="0"/>
              <a:t>Габделвали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Хабибуллович</a:t>
            </a:r>
            <a:endParaRPr lang="ru-RU" sz="2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098350"/>
            <a:ext cx="3312368" cy="467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42486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73058" y="5805264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Хакимов Вали </a:t>
            </a:r>
            <a:r>
              <a:rPr lang="ru-RU" sz="2400" b="1" dirty="0" err="1" smtClean="0"/>
              <a:t>Шагалеевич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44139" y="5841400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Халиков</a:t>
            </a:r>
            <a:r>
              <a:rPr lang="ru-RU" sz="2400" b="1" dirty="0" smtClean="0"/>
              <a:t> Мансур </a:t>
            </a:r>
            <a:r>
              <a:rPr lang="ru-RU" sz="2400" b="1" dirty="0" err="1" smtClean="0"/>
              <a:t>Гафурбаевич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52728"/>
            <a:ext cx="2980944" cy="43037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360495"/>
            <a:ext cx="3127153" cy="451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42486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73058" y="5805264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Хисаметдинов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Габдрахим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Минибаевич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849" y="1127300"/>
            <a:ext cx="3445747" cy="47392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442" y="1089152"/>
            <a:ext cx="3847759" cy="52921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842" y="1241552"/>
            <a:ext cx="3847759" cy="529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42486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73058" y="5805264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Шакиров </a:t>
            </a:r>
          </a:p>
          <a:p>
            <a:pPr algn="ctr"/>
            <a:r>
              <a:rPr lang="ru-RU" sz="2400" b="1" dirty="0" smtClean="0"/>
              <a:t>Юсуф </a:t>
            </a:r>
            <a:r>
              <a:rPr lang="ru-RU" sz="2400" b="1" dirty="0" err="1" smtClean="0"/>
              <a:t>Закиевич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855288" y="5841400"/>
            <a:ext cx="37491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Шарафутдинов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Садритдин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Фазлутдинович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31757" y="1062214"/>
            <a:ext cx="3442140" cy="47430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288" y="1174523"/>
            <a:ext cx="3285195" cy="451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42486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85405"/>
            <a:ext cx="3408826" cy="44198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34556" y="5805264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Ахмадуллин </a:t>
            </a:r>
          </a:p>
          <a:p>
            <a:pPr algn="ctr"/>
            <a:r>
              <a:rPr lang="ru-RU" sz="2400" b="1" dirty="0" smtClean="0"/>
              <a:t>Гасим </a:t>
            </a:r>
            <a:r>
              <a:rPr lang="ru-RU" sz="2400" b="1" dirty="0" err="1" smtClean="0"/>
              <a:t>Хасанович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384635"/>
            <a:ext cx="3240360" cy="445676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436096" y="5841400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Ахтямов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Гумер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Ахтямович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632239301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73058" y="5939911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Шарипов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Шайдулла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Шафикович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44139" y="5841400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Шафиков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Нуретдин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Шафикович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68" y="1089966"/>
            <a:ext cx="3177317" cy="48545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164" y="1078903"/>
            <a:ext cx="3416293" cy="4698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42486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83568" y="5795233"/>
            <a:ext cx="3559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Шафиков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Сабир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44139" y="5841399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Шигапов</a:t>
            </a:r>
            <a:r>
              <a:rPr lang="ru-RU" sz="2400" b="1" dirty="0" smtClean="0"/>
              <a:t> Абдулла </a:t>
            </a:r>
            <a:r>
              <a:rPr lang="ru-RU" sz="2400" b="1" dirty="0" err="1" smtClean="0"/>
              <a:t>Бадртдинович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48" y="1108619"/>
            <a:ext cx="3124079" cy="45207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709" y="1148021"/>
            <a:ext cx="3357204" cy="461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42486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73058" y="5841400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Шигапов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Габбас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Сабахетдинович</a:t>
            </a:r>
            <a:r>
              <a:rPr lang="ru-RU" sz="2400" b="1" dirty="0" smtClean="0"/>
              <a:t> 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44139" y="5841400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Шигапов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Нажар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Миниахметович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59" y="1101029"/>
            <a:ext cx="3129536" cy="48407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705" y="1098350"/>
            <a:ext cx="3429211" cy="471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42486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73058" y="5805264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Ахтямов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Габбас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Ахтямович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44139" y="5841400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Мухаметзянов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Салих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Амирзянович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69475"/>
            <a:ext cx="3168352" cy="45757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139" y="1269473"/>
            <a:ext cx="2856075" cy="439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42486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45482" y="5841399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Мухаметзянов</a:t>
            </a:r>
            <a:r>
              <a:rPr lang="ru-RU" sz="2400" b="1" dirty="0" smtClean="0"/>
              <a:t> Валей </a:t>
            </a:r>
            <a:r>
              <a:rPr lang="ru-RU" sz="2400" b="1" dirty="0" err="1" smtClean="0"/>
              <a:t>Амирзянович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82" y="1412776"/>
            <a:ext cx="3053338" cy="41779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96752"/>
            <a:ext cx="3529906" cy="552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42486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73058" y="5805264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Хикматуллин</a:t>
            </a:r>
            <a:r>
              <a:rPr lang="ru-RU" sz="2400" b="1" dirty="0" smtClean="0"/>
              <a:t> Анвар </a:t>
            </a:r>
            <a:r>
              <a:rPr lang="ru-RU" sz="2400" b="1" dirty="0" err="1" smtClean="0"/>
              <a:t>Мухтарович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30794" y="5805263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Хикматуллин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Вагиз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Мухтарович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68760"/>
            <a:ext cx="3038828" cy="43924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794" y="1247403"/>
            <a:ext cx="3014942" cy="467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42486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73058" y="5805264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Ганиев Равиль </a:t>
            </a:r>
            <a:r>
              <a:rPr lang="ru-RU" sz="2400" b="1" dirty="0" err="1" smtClean="0"/>
              <a:t>Шакирзянович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44139" y="6014814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Ганиев </a:t>
            </a:r>
            <a:r>
              <a:rPr lang="ru-RU" sz="2400" b="1" dirty="0" err="1" smtClean="0"/>
              <a:t>Нугуман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Нигматзянович</a:t>
            </a:r>
            <a:endParaRPr lang="ru-RU" sz="2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65" y="1098350"/>
            <a:ext cx="3037524" cy="47991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803" y="1100632"/>
            <a:ext cx="3491680" cy="49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42486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00722" y="5920566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Губайдуллин </a:t>
            </a:r>
            <a:r>
              <a:rPr lang="ru-RU" sz="2400" b="1" dirty="0" err="1" smtClean="0"/>
              <a:t>Ахметзаки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Салихович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44139" y="5841400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Газизуллин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Бадик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Газизуллович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58" y="1268760"/>
            <a:ext cx="3287202" cy="46518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139" y="1180760"/>
            <a:ext cx="3358458" cy="475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42486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73058" y="5805264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Салимгареев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Ахкям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Салимгареевич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44139" y="5841400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Габбасов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Ахат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Файзуллович</a:t>
            </a:r>
            <a:endParaRPr lang="ru-RU" sz="2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222" y="1121964"/>
            <a:ext cx="3359210" cy="47537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127" y="1089197"/>
            <a:ext cx="3408368" cy="4823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42486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58377" y="5852413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Максютов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Шарфизинан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Мирзаянович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44138" y="5841400"/>
            <a:ext cx="34883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Мустафин </a:t>
            </a:r>
            <a:r>
              <a:rPr lang="ru-RU" sz="2400" b="1" dirty="0" err="1" smtClean="0"/>
              <a:t>Файзрахман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Нигматбаевич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58" y="1092645"/>
            <a:ext cx="3330176" cy="47126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858" y="1090710"/>
            <a:ext cx="3326144" cy="470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590442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34556" y="5657671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Батталов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Нурулла</a:t>
            </a:r>
            <a:r>
              <a:rPr lang="ru-RU" sz="2400" b="1" dirty="0" smtClean="0"/>
              <a:t> </a:t>
            </a:r>
            <a:r>
              <a:rPr lang="ru-RU" sz="2400" b="1" dirty="0" err="1"/>
              <a:t>С</a:t>
            </a:r>
            <a:r>
              <a:rPr lang="ru-RU" sz="2400" b="1" dirty="0" err="1" smtClean="0"/>
              <a:t>айфетдинович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788024" y="5951837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Баянов </a:t>
            </a:r>
            <a:r>
              <a:rPr lang="ru-RU" sz="2400" b="1" dirty="0" err="1" smtClean="0"/>
              <a:t>Хабибулла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Габдрахимович</a:t>
            </a:r>
            <a:endParaRPr lang="ru-RU" sz="24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341090"/>
            <a:ext cx="3226071" cy="44371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048271" y="1547168"/>
            <a:ext cx="4784382" cy="402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477155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24112" y="5805263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Минигалеев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Ягафар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Сафинович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44139" y="5841400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Ахтямов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Хабир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Ахтямович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82" y="1340768"/>
            <a:ext cx="3225598" cy="44644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5" y="1268168"/>
            <a:ext cx="3108590" cy="4609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590442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24112" y="5805263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Ахунов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Байтимир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Шафикович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44139" y="5841400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Газизуллин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Габдулхак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Валеевич</a:t>
            </a:r>
            <a:endParaRPr lang="ru-RU" sz="24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54" y="1196752"/>
            <a:ext cx="3364817" cy="46085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605" y="1241445"/>
            <a:ext cx="3185484" cy="456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55765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24112" y="5823838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Гайнутдинов</a:t>
            </a:r>
            <a:r>
              <a:rPr lang="ru-RU" sz="2400" b="1" dirty="0" smtClean="0"/>
              <a:t> Ибрагим </a:t>
            </a:r>
            <a:r>
              <a:rPr lang="ru-RU" sz="2400" b="1" dirty="0" err="1" smtClean="0"/>
              <a:t>Гайнутдинович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44139" y="5841400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Галиуллин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Галимулла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Рахматуллович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12" y="1268760"/>
            <a:ext cx="3547868" cy="45365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161" y="1183952"/>
            <a:ext cx="316230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423492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24112" y="5823838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Галяутдинов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Инсаф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Галялетдинович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44139" y="5841400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Ганиев </a:t>
            </a:r>
            <a:r>
              <a:rPr lang="ru-RU" sz="2400" b="1" dirty="0" err="1" smtClean="0"/>
              <a:t>Миниахмет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Минигалеевич</a:t>
            </a:r>
            <a:endParaRPr lang="ru-RU" sz="24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59" y="1268760"/>
            <a:ext cx="3138627" cy="46687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251734"/>
            <a:ext cx="3412238" cy="471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682619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24112" y="5823838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Гатауллин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Хайрулла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Хисматович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44139" y="5841400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Гимаев Мустафа </a:t>
            </a:r>
            <a:r>
              <a:rPr lang="ru-RU" sz="2400" b="1" dirty="0" err="1" smtClean="0"/>
              <a:t>Габдуллович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46699"/>
            <a:ext cx="3507854" cy="46771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139" y="1098351"/>
            <a:ext cx="3332840" cy="471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671122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24112" y="5823838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Губайдуллин Хасан </a:t>
            </a:r>
            <a:r>
              <a:rPr lang="ru-RU" sz="2400" b="1" dirty="0" err="1" smtClean="0"/>
              <a:t>Салихович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932040" y="5794986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Закиев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Сабир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Валиевич</a:t>
            </a:r>
            <a:endParaRPr lang="ru-RU" sz="24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89" y="1098350"/>
            <a:ext cx="3360179" cy="46612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098350"/>
            <a:ext cx="3424467" cy="4574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527567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24112" y="5823838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Ибрагимов </a:t>
            </a:r>
            <a:r>
              <a:rPr lang="ru-RU" sz="2400" b="1" dirty="0" err="1" smtClean="0"/>
              <a:t>Халик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Салимгареевич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932040" y="5794986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Идиатуллин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Далиф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Хазиафзалович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53" y="1195091"/>
            <a:ext cx="3039855" cy="45697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098351"/>
            <a:ext cx="3317526" cy="4562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78595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24112" y="5823838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Минигалеев</a:t>
            </a:r>
            <a:r>
              <a:rPr lang="ru-RU" sz="2400" b="1" dirty="0" smtClean="0"/>
              <a:t> Вали </a:t>
            </a:r>
            <a:r>
              <a:rPr lang="ru-RU" sz="2400" b="1" dirty="0" err="1" smtClean="0"/>
              <a:t>Сафиевич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932040" y="5794986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Саитов </a:t>
            </a:r>
            <a:r>
              <a:rPr lang="ru-RU" sz="2400" b="1" dirty="0" err="1" smtClean="0"/>
              <a:t>Турьян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Вакилович</a:t>
            </a:r>
            <a:endParaRPr lang="ru-RU" sz="24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77" y="1196752"/>
            <a:ext cx="3343217" cy="45982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770" y="1169318"/>
            <a:ext cx="3221087" cy="462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106420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24112" y="5823838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Ситдиков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Саниахмет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Гареевич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932040" y="5794986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Файзуллин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Даут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Файзуллович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69" y="1196752"/>
            <a:ext cx="3194981" cy="45213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147" y="1197124"/>
            <a:ext cx="2766129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874192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24112" y="5823838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Хабибов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Халаф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Мухаметдинович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932040" y="5794986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Халиков</a:t>
            </a:r>
            <a:r>
              <a:rPr lang="ru-RU" sz="2400" b="1" dirty="0" smtClean="0"/>
              <a:t> Мансур </a:t>
            </a:r>
            <a:r>
              <a:rPr lang="ru-RU" sz="2400" b="1" dirty="0" err="1" smtClean="0"/>
              <a:t>Гафурбаевич</a:t>
            </a:r>
            <a:endParaRPr lang="ru-RU" sz="2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54" y="1081185"/>
            <a:ext cx="3205996" cy="46942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277" y="1098350"/>
            <a:ext cx="3576043" cy="467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357205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39552" y="5805264"/>
            <a:ext cx="36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Газизуллин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Габделвали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Газизуллович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12965" y="5866389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Ганиев </a:t>
            </a:r>
            <a:r>
              <a:rPr lang="ru-RU" sz="2400" b="1" dirty="0" err="1" smtClean="0"/>
              <a:t>Рахимбай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Нигматбаевич</a:t>
            </a:r>
            <a:endParaRPr lang="ru-RU" sz="24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83186"/>
            <a:ext cx="3108960" cy="46786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921" y="1083186"/>
            <a:ext cx="3312368" cy="4783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477155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24111" y="5799897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Халиуллин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Ахмадинур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Габдрауфович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932040" y="5794985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Хамзин</a:t>
            </a:r>
            <a:r>
              <a:rPr lang="ru-RU" sz="2400" b="1" dirty="0" smtClean="0"/>
              <a:t> Анвар </a:t>
            </a:r>
            <a:r>
              <a:rPr lang="ru-RU" sz="2400" b="1" dirty="0" err="1" smtClean="0"/>
              <a:t>Гумерович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19" y="1232514"/>
            <a:ext cx="3182123" cy="43982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232513"/>
            <a:ext cx="3281150" cy="439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510139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24111" y="5799897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Хисамутдинов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Габдрахим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Минибаевич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932040" y="5794985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Хуссамов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Шарифулла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Минибаевич</a:t>
            </a:r>
            <a:endParaRPr lang="ru-RU" sz="2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95" y="1279053"/>
            <a:ext cx="3264770" cy="45109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452" y="1260375"/>
            <a:ext cx="3215200" cy="453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389998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24111" y="5799897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Юмагузин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Минулла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Хайруллович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960614" y="5794985"/>
            <a:ext cx="3859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Ямалетдинов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Сарвартдин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Нафгутдинович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26" y="1203952"/>
            <a:ext cx="3042909" cy="46666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577" y="1157394"/>
            <a:ext cx="3141929" cy="4615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082770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F:\Мы помним, мы гордимся к 75-летию Победы\фото из музея стенд фронтовики\Базгутдинов Фатхетдин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36" y="1107478"/>
            <a:ext cx="3009850" cy="451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73392" y="5828299"/>
            <a:ext cx="3559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Базгутдинов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Фатхетдин</a:t>
            </a:r>
            <a:endParaRPr lang="ru-RU" sz="2400" b="1" dirty="0"/>
          </a:p>
        </p:txBody>
      </p:sp>
      <p:pic>
        <p:nvPicPr>
          <p:cNvPr id="1028" name="Picture 4" descr="F:\Мы помним, мы гордимся к 75-летию Победы\фото из музея стенд фронтовики\Габбасов Сабирьян Харисович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230333"/>
            <a:ext cx="2952328" cy="442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772451" y="5874465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Габбасов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Сабирьян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Харисович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797978003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F:\Мы помним, мы гордимся к 75-летию Победы\фото из музея стенд фронтовики\Галиев Нуретдин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151" y="1098350"/>
            <a:ext cx="3187700" cy="478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75185" y="6024494"/>
            <a:ext cx="3559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Галиев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Нуретдин</a:t>
            </a:r>
            <a:endParaRPr lang="ru-RU" sz="2400" b="1" dirty="0"/>
          </a:p>
        </p:txBody>
      </p:sp>
      <p:pic>
        <p:nvPicPr>
          <p:cNvPr id="2051" name="Picture 3" descr="F:\Мы помним, мы гордимся к 75-летию Победы\фото из музея стенд фронтовики\Гиззатуллин Рахматулл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952" y="1071765"/>
            <a:ext cx="3224774" cy="483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042570" y="6016180"/>
            <a:ext cx="3559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Гиззатуллин</a:t>
            </a:r>
            <a:r>
              <a:rPr lang="ru-RU" sz="2400" b="1" dirty="0" smtClean="0"/>
              <a:t> Рахматулла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730675675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F:\Мы помним, мы гордимся к 75-летию Победы\фото из музея стенд фронтовики\Идиатуллин Абуталип Хазиафзалович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88" y="1062038"/>
            <a:ext cx="2876748" cy="4311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375" y="5578070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Идиатуллин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Абуталип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Хазиафзалович</a:t>
            </a:r>
            <a:endParaRPr lang="ru-RU" sz="2400" b="1" dirty="0"/>
          </a:p>
        </p:txBody>
      </p:sp>
      <p:pic>
        <p:nvPicPr>
          <p:cNvPr id="3075" name="Picture 3" descr="F:\Мы помним, мы гордимся к 75-летию Победы\фото из музея стенд фронтовики\Исхаков Бадик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098350"/>
            <a:ext cx="2860081" cy="428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510303" y="5762735"/>
            <a:ext cx="3559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Исхаков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Бадик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730675675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F:\Мы помним, мы гордимся к 75-летию Победы\фото из музея стенд фронтовики\Камалетдинов Миахмет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15078"/>
            <a:ext cx="3031902" cy="4547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73392" y="5828299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Камалетдинов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Минахмет</a:t>
            </a:r>
            <a:endParaRPr lang="ru-RU" sz="2400" b="1" dirty="0"/>
          </a:p>
        </p:txBody>
      </p:sp>
      <p:pic>
        <p:nvPicPr>
          <p:cNvPr id="4099" name="Picture 3" descr="F:\Мы помним, мы гордимся к 75-летию Победы\фото из музея стенд фронтовики\Кунафин Мазит Рахматуллович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434" y="1234439"/>
            <a:ext cx="2952328" cy="442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682829" y="5836703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Кунафин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Мазит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Рахматуллович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730675675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F:\Мы помним, мы гордимся к 75-летию Победы\фото из музея стенд фронтовики\Латыпов Басыйр Валиевич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745" y="1628800"/>
            <a:ext cx="2444447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375" y="5423808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Латыпов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Басыйр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Валиевич</a:t>
            </a:r>
            <a:endParaRPr lang="ru-RU" sz="2400" b="1" dirty="0"/>
          </a:p>
        </p:txBody>
      </p:sp>
      <p:pic>
        <p:nvPicPr>
          <p:cNvPr id="5123" name="Picture 3" descr="F:\Мы помним, мы гордимся к 75-летию Победы\фото из музея стенд фронтовики\Максютов Нурмухамет Шакирзянович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602780"/>
            <a:ext cx="2448272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644008" y="5425748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Максютов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Нурмухамет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Шакирзянович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730675675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375" y="5423808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Нугуманов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Габделлатыйп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Юнусович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860032" y="5498548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Нугуманов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Гайса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Юнуович</a:t>
            </a:r>
            <a:endParaRPr lang="ru-RU" sz="2400" b="1" dirty="0"/>
          </a:p>
        </p:txBody>
      </p:sp>
      <p:pic>
        <p:nvPicPr>
          <p:cNvPr id="6146" name="Picture 2" descr="F:\Мы помним, мы гордимся к 75-летию Победы\фото из музея стенд фронтовики\Нугуманов Габделлатыйп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099" y="1098350"/>
            <a:ext cx="2920366" cy="437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Мы помним, мы гордимся к 75-летию Победы\фото из музея стенд фронтовики\Нугуманов Гайса Юнусович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624" y="1093912"/>
            <a:ext cx="2887456" cy="432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831590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375" y="5423808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Нугуманов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Сагит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Юнусович</a:t>
            </a:r>
            <a:endParaRPr lang="ru-RU" sz="2400" b="1" dirty="0"/>
          </a:p>
        </p:txBody>
      </p:sp>
      <p:pic>
        <p:nvPicPr>
          <p:cNvPr id="7170" name="Picture 2" descr="F:\Мы помним, мы гордимся к 75-летию Победы\фото из музея стенд фронтовики\Нугуманов Сагит Юнусович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19" y="1098350"/>
            <a:ext cx="2804180" cy="4202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Мы помним, мы гордимся к 75-летию Победы\фото из музея стенд фронтовики\Фахертдинов Латыйп Хасанович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36" y="1025181"/>
            <a:ext cx="2932177" cy="439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474255" y="5491173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Фахертдинов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Латыйп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Хасанович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383831590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34556" y="5805264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Гареев Султан </a:t>
            </a:r>
            <a:r>
              <a:rPr lang="ru-RU" sz="2400" b="1" dirty="0" err="1" smtClean="0"/>
              <a:t>Шарифович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686139" y="5841400"/>
            <a:ext cx="3270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Гарифуллин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Габдулла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Гарифуллович</a:t>
            </a:r>
            <a:endParaRPr lang="ru-RU" sz="24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85596"/>
            <a:ext cx="3312368" cy="45558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139" y="1236930"/>
            <a:ext cx="3251187" cy="46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477155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375" y="5423808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Хабибуллин </a:t>
            </a:r>
            <a:r>
              <a:rPr lang="ru-RU" sz="2400" b="1" dirty="0" err="1" smtClean="0"/>
              <a:t>Ярулла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Фазулович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541740" y="5608473"/>
            <a:ext cx="3559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Хазиахметов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Каррам</a:t>
            </a:r>
            <a:r>
              <a:rPr lang="ru-RU" sz="2400" b="1" dirty="0" smtClean="0"/>
              <a:t> </a:t>
            </a:r>
            <a:endParaRPr lang="ru-RU" sz="2400" b="1" dirty="0"/>
          </a:p>
        </p:txBody>
      </p:sp>
      <p:pic>
        <p:nvPicPr>
          <p:cNvPr id="8194" name="Picture 2" descr="F:\Мы помним, мы гордимся к 75-летию Победы\фото из музея стенд фронтовики\Хабибуллин Ярулла Фазуллович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" y="1268760"/>
            <a:ext cx="2770032" cy="4155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F:\Мы помним, мы гордимся к 75-летию Победы\фото из музея стенд фронтовики\Хазиахметов Каррам Х.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905" y="1268759"/>
            <a:ext cx="2797208" cy="4194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442703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3568" y="5512818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Хакимов </a:t>
            </a:r>
            <a:r>
              <a:rPr lang="ru-RU" sz="2400" b="1" dirty="0" err="1" smtClean="0"/>
              <a:t>Муллахмет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Хабирович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474255" y="5491173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Хуссамов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Сайфетдин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Сабахович</a:t>
            </a:r>
            <a:endParaRPr lang="ru-RU" sz="2400" b="1" dirty="0"/>
          </a:p>
        </p:txBody>
      </p:sp>
      <p:pic>
        <p:nvPicPr>
          <p:cNvPr id="9218" name="Picture 2" descr="F:\Мы помним, мы гордимся к 75-летию Победы\фото из музея стенд фронтовики\Хакимов Муллахмет Хабирович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507" y="1113182"/>
            <a:ext cx="2889406" cy="433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F:\Мы помним, мы гордимся к 75-летию Победы\фото из музея стенд фронтовики\Хуссамов Сайфетдин Сабахович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293" y="1155081"/>
            <a:ext cx="3317464" cy="4146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442703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skee.ru/uploads/answer/20190622/482707ba5a9bd1d55172375bae9693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919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445938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73058" y="5805264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Гарифуллин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Хабибулла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Гарифуллович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44139" y="5841400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Гатауллин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Абулгата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Файзрахманович</a:t>
            </a:r>
            <a:endParaRPr lang="ru-RU" sz="24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56" y="1358945"/>
            <a:ext cx="3236543" cy="45091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323127"/>
            <a:ext cx="3330780" cy="458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477155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73058" y="5805264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Гатауллин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Мухлисулла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Фазлиахметович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44139" y="5841400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Зарипов</a:t>
            </a:r>
            <a:r>
              <a:rPr lang="ru-RU" sz="2400" b="1" dirty="0" smtClean="0"/>
              <a:t> Вали </a:t>
            </a:r>
            <a:r>
              <a:rPr lang="ru-RU" sz="2400" b="1" dirty="0" err="1" smtClean="0"/>
              <a:t>Минигалеевич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63" y="1119310"/>
            <a:ext cx="3265727" cy="44916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709" y="1187793"/>
            <a:ext cx="3357204" cy="461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42486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68724" y="5833363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Ибрагимов </a:t>
            </a:r>
            <a:r>
              <a:rPr lang="ru-RU" sz="2400" b="1" dirty="0" err="1" smtClean="0"/>
              <a:t>Халик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Ибрагимович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44139" y="5841400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Каримов </a:t>
            </a:r>
            <a:r>
              <a:rPr lang="ru-RU" sz="2400" b="1" dirty="0" err="1" smtClean="0"/>
              <a:t>Газим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Закиевич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58" y="1340767"/>
            <a:ext cx="3150870" cy="45478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40766"/>
            <a:ext cx="3240360" cy="451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42486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rot.info/uploads/posts/2020-01/1579631342_51-p-patrioticheskie-foni-dlya-prezentatsii-1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97613" y="5841400"/>
            <a:ext cx="3559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Кунафин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Идиатулла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Кунафинович</a:t>
            </a:r>
            <a:endParaRPr lang="ru-RU" sz="2400" b="1" dirty="0"/>
          </a:p>
        </p:txBody>
      </p:sp>
      <p:pic>
        <p:nvPicPr>
          <p:cNvPr id="10248" name="Picture 8" descr="https://novocherkassk.net/lavochka/wp-content/uploads/2017/05/%D0%91%D0%B5%D1%81%D1%81%D0%BC%D0%B5%D1%80%D1%82%D0%BD%D1%8B%D0%B9-%D0%BF%D0%BE%D0%BB%D0%B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5020321" cy="10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7479">
            <a:off x="123894" y="146048"/>
            <a:ext cx="1907704" cy="104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44138" y="5841400"/>
            <a:ext cx="3416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Латыпов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Мухаметдин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Хабибович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46" y="1271464"/>
            <a:ext cx="3199273" cy="44995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231" y="1256672"/>
            <a:ext cx="3357203" cy="461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42486"/>
      </p:ext>
    </p:extLst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284</Words>
  <Application>Microsoft Office PowerPoint</Application>
  <PresentationFormat>Экран (4:3)</PresentationFormat>
  <Paragraphs>99</Paragraphs>
  <Slides>52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LILITA</dc:creator>
  <cp:lastModifiedBy>user</cp:lastModifiedBy>
  <cp:revision>23</cp:revision>
  <dcterms:created xsi:type="dcterms:W3CDTF">2020-02-27T16:33:52Z</dcterms:created>
  <dcterms:modified xsi:type="dcterms:W3CDTF">2020-03-07T06:33:18Z</dcterms:modified>
</cp:coreProperties>
</file>